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72" r:id="rId9"/>
    <p:sldId id="273" r:id="rId10"/>
    <p:sldId id="263" r:id="rId11"/>
    <p:sldId id="264" r:id="rId12"/>
    <p:sldId id="265" r:id="rId13"/>
    <p:sldId id="275" r:id="rId14"/>
    <p:sldId id="274" r:id="rId15"/>
    <p:sldId id="266" r:id="rId16"/>
    <p:sldId id="267" r:id="rId17"/>
    <p:sldId id="268" r:id="rId18"/>
    <p:sldId id="271" r:id="rId19"/>
    <p:sldId id="270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57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7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80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96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90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222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5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29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03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713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2F639-3C2E-4617-915C-F0E9280CAC6F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9333C-BE27-4F7C-A407-7DD4CD0E2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5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ytimes.com/2015/09/08/science/the-tardigrade-water-bear.html?_r=0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1.2 A View of Earth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4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Geosphere/Lithosphere = Solid/semisolid parts of Earth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57" y="1450729"/>
            <a:ext cx="6248400" cy="540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3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Atmosphere = the atmosphere (duh)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1143000"/>
            <a:ext cx="906645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9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Atmosphere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 gaseous envelope surrounding Earth, held by Earth’s own gravitational forces.</a:t>
            </a:r>
          </a:p>
          <a:p>
            <a:r>
              <a:rPr lang="en-US" dirty="0" smtClean="0"/>
              <a:t>More than 100km (60miles) thick, but 90% of it occurs within just 16km (9-10miles) of the Earth’s surface (Troposphere)</a:t>
            </a:r>
          </a:p>
          <a:p>
            <a:r>
              <a:rPr lang="en-US" dirty="0" smtClean="0"/>
              <a:t>4 layers – critical to survival of life on Earth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67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eogrify.net/GEO1/Images/FOPG/0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562600" cy="690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98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and describe Earth’s major spheres.</a:t>
            </a:r>
          </a:p>
          <a:p>
            <a:r>
              <a:rPr lang="en-US" dirty="0" smtClean="0"/>
              <a:t>How is Earth like a hard boiled egg?</a:t>
            </a:r>
          </a:p>
          <a:p>
            <a:r>
              <a:rPr lang="en-US" dirty="0" smtClean="0"/>
              <a:t>Which sphere is most important?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7928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does the hydrosphere, atmosphere, and geosphere affect the biosphere?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do members of the biosphere affect the geosphere?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do members of the biosphere affect the hydrosphere and atmosphere?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Does the biosphere influence the other spheres more than the other spheres influence the biosphere?  Explain.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9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Earth’s Surface Dynamics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Lithosphere</a:t>
            </a:r>
            <a:r>
              <a:rPr lang="en-US" dirty="0" smtClean="0"/>
              <a:t> is broken up into “plates” called </a:t>
            </a:r>
            <a:r>
              <a:rPr lang="en-US" b="1" dirty="0" smtClean="0"/>
              <a:t>tectonic plates</a:t>
            </a:r>
            <a:r>
              <a:rPr lang="en-US" dirty="0" smtClean="0"/>
              <a:t>, that move or “float” on the </a:t>
            </a:r>
            <a:r>
              <a:rPr lang="en-US" b="1" dirty="0" smtClean="0"/>
              <a:t>asthenosphere</a:t>
            </a:r>
            <a:r>
              <a:rPr lang="en-US" dirty="0" smtClean="0"/>
              <a:t> (semisolid layer below crust)</a:t>
            </a:r>
          </a:p>
          <a:p>
            <a:r>
              <a:rPr lang="en-US" dirty="0" smtClean="0"/>
              <a:t>Plate movement is slow, violent at points of high stress, and driven by unequal heating of Earth’s interior (produces </a:t>
            </a:r>
            <a:r>
              <a:rPr lang="en-US" b="1" dirty="0" smtClean="0"/>
              <a:t>convection currents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Through </a:t>
            </a:r>
            <a:r>
              <a:rPr lang="en-US" b="1" dirty="0" smtClean="0"/>
              <a:t>tectonic activity</a:t>
            </a:r>
            <a:r>
              <a:rPr lang="en-US" dirty="0" smtClean="0"/>
              <a:t>, Earth’s surface is constructed, destructed, and modified over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23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" y="21771"/>
            <a:ext cx="5158871" cy="37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429000"/>
            <a:ext cx="5704038" cy="304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-10886"/>
            <a:ext cx="4510617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45720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71800" y="228601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Constructive/destructive?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19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215747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65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235" y="304800"/>
            <a:ext cx="9211235" cy="626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63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06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56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Earth’s 4 Major Spheres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" y="0"/>
            <a:ext cx="91948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469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68170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95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Hydrosphere = Water!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important substance for life on Earth</a:t>
            </a:r>
          </a:p>
          <a:p>
            <a:r>
              <a:rPr lang="en-US" dirty="0" smtClean="0"/>
              <a:t>97% contained in Earth’s oceans</a:t>
            </a:r>
          </a:p>
          <a:p>
            <a:r>
              <a:rPr lang="en-US" dirty="0" smtClean="0"/>
              <a:t>3% is fresh water contained in rivers, lakes, groundwater, glaciers,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53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8087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"/>
            <a:ext cx="9144000" cy="652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1" y="2984"/>
            <a:ext cx="6403588" cy="685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7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Biosphere = Life!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1162153"/>
            <a:ext cx="4292797" cy="567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797" y="2310266"/>
            <a:ext cx="585604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1779815" cy="237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94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937"/>
            <a:ext cx="3810000" cy="5080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-2"/>
            <a:ext cx="4800600" cy="4552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86" y="3823833"/>
            <a:ext cx="5867400" cy="305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24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1" y="-304800"/>
            <a:ext cx="9320753" cy="80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4637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</a:rPr>
              <a:t>Tardygrade</a:t>
            </a:r>
            <a:r>
              <a:rPr lang="en-US" sz="2800" b="1" dirty="0" smtClean="0">
                <a:solidFill>
                  <a:schemeClr val="bg1"/>
                </a:solidFill>
              </a:rPr>
              <a:t> AKA “Water Bear”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771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http://www.nytimes.com/2015/09/08/science/the-tardigrade-water-bear.html?_</a:t>
            </a:r>
            <a:r>
              <a:rPr lang="en-US" dirty="0" smtClean="0">
                <a:hlinkClick r:id="rId3"/>
              </a:rPr>
              <a:t>r=0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8" name="Picture 4" descr="http://tvblogs.nationalgeographic.com/files/2014/03/tardigrade_swi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729" y="304800"/>
            <a:ext cx="4000500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40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3331</TotalTime>
  <Words>273</Words>
  <Application>Microsoft Office PowerPoint</Application>
  <PresentationFormat>On-screen Show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1.2 A View of Earth</vt:lpstr>
      <vt:lpstr>PowerPoint Presentation</vt:lpstr>
      <vt:lpstr>Earth’s 4 Major Spheres</vt:lpstr>
      <vt:lpstr>PowerPoint Presentation</vt:lpstr>
      <vt:lpstr>Hydrosphere = Water!</vt:lpstr>
      <vt:lpstr>PowerPoint Presentation</vt:lpstr>
      <vt:lpstr>Biosphere = Life!</vt:lpstr>
      <vt:lpstr>PowerPoint Presentation</vt:lpstr>
      <vt:lpstr>PowerPoint Presentation</vt:lpstr>
      <vt:lpstr>Geosphere/Lithosphere = Solid/semisolid parts of Earth</vt:lpstr>
      <vt:lpstr>Atmosphere = the atmosphere (duh)</vt:lpstr>
      <vt:lpstr>Atmosphere</vt:lpstr>
      <vt:lpstr>PowerPoint Presentation</vt:lpstr>
      <vt:lpstr>PowerPoint Presentation</vt:lpstr>
      <vt:lpstr>Review</vt:lpstr>
      <vt:lpstr>Consider…</vt:lpstr>
      <vt:lpstr>Earth’s Surface Dynamics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1.2 A View of Earth</dc:title>
  <dc:creator>Builder</dc:creator>
  <cp:lastModifiedBy>Builder</cp:lastModifiedBy>
  <cp:revision>18</cp:revision>
  <dcterms:created xsi:type="dcterms:W3CDTF">2014-09-09T11:15:01Z</dcterms:created>
  <dcterms:modified xsi:type="dcterms:W3CDTF">2015-09-09T20:08:27Z</dcterms:modified>
</cp:coreProperties>
</file>